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0" r:id="rId5"/>
    <p:sldId id="261" r:id="rId6"/>
  </p:sldIdLst>
  <p:sldSz cx="6858000" cy="9906000" type="A4"/>
  <p:notesSz cx="7315200" cy="96012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29" d="100"/>
          <a:sy n="29" d="100"/>
        </p:scale>
        <p:origin x="736" y="4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44963" y="0"/>
            <a:ext cx="317023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t" anchorCtr="0" compatLnSpc="1">
            <a:prstTxWarp prst="textNoShape">
              <a:avLst/>
            </a:prstTxWarp>
          </a:bodyPr>
          <a:lstStyle>
            <a:lvl1pPr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0" y="0"/>
            <a:ext cx="31702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t" anchorCtr="0" compatLnSpc="1">
            <a:prstTxWarp prst="textNoShape">
              <a:avLst/>
            </a:prstTxWarp>
          </a:bodyPr>
          <a:lstStyle>
            <a:lvl1pPr algn="l"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144963" y="9123363"/>
            <a:ext cx="3170237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b" anchorCtr="0" compatLnSpc="1">
            <a:prstTxWarp prst="textNoShape">
              <a:avLst/>
            </a:prstTxWarp>
          </a:bodyPr>
          <a:lstStyle>
            <a:lvl1pPr defTabSz="93242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9123363"/>
            <a:ext cx="317023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5" rIns="93307" bIns="46655" numCol="1" anchor="b" anchorCtr="0" compatLnSpc="1">
            <a:prstTxWarp prst="textNoShape">
              <a:avLst/>
            </a:prstTxWarp>
          </a:bodyPr>
          <a:lstStyle>
            <a:lvl1pPr algn="l" defTabSz="932420">
              <a:defRPr sz="1200"/>
            </a:lvl1pPr>
          </a:lstStyle>
          <a:p>
            <a:pPr>
              <a:defRPr/>
            </a:pPr>
            <a:fld id="{85720E6A-F4D5-4A2A-ABA5-CB1DD22E660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4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1788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11413" y="719138"/>
            <a:ext cx="2493962" cy="3603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2475"/>
            <a:ext cx="5851525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1788" y="9120188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5" tIns="45982" rIns="91965" bIns="4598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891AE7B9-E46F-4714-9F7E-BC2DD51152C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42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D16C05-1A79-4C61-B1E6-ADD8C26E9B89}" type="slidenum">
              <a:rPr lang="ar-SA" altLang="en-US" smtClean="0">
                <a:cs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cs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0DA3E64-25EB-48D0-B9C0-A1A7F748A372}" type="slidenum">
              <a:rPr lang="ar-SA" altLang="en-US" smtClean="0">
                <a:cs typeface="Times New Roman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cs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54082-0D20-4AAD-9451-3D8BA0647A8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3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47741-F512-49CB-B136-5611E6A8DD2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69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59D05-696A-430D-B713-C36D7B1EEA98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62B43-E92C-4339-B5E4-D37EE521363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03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6E823-1AEF-4312-A193-CA220DEFE51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4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DA1B8-4ECF-4901-8C94-3AC57E52410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2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C783F-807E-420A-ADFD-630B2CF6C80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71DAC-5D1A-46C1-9990-47FA892A55A4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5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FA3A1-5E09-4C27-955F-9BBD915E26B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03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041FC-3BC6-423F-8667-A61207E4B07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7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B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F4C20-AA11-48CF-B692-7AEFB5E6C69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6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cs typeface="Arial" pitchFamily="34" charset="0"/>
              </a:defRPr>
            </a:lvl1pPr>
          </a:lstStyle>
          <a:p>
            <a:pPr>
              <a:defRPr/>
            </a:pPr>
            <a:fld id="{BA99FE6B-1869-4307-B067-26FA91D09D2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BH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 rot="5400000">
            <a:off x="-582612" y="1011237"/>
            <a:ext cx="2071688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0" eaLnBrk="1" hangingPunct="1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sz="1400" b="1"/>
              <a:t>University of Bahrain</a:t>
            </a:r>
            <a:endParaRPr lang="ar-BH" altLang="en-US" sz="1400" b="1">
              <a:cs typeface="Times New Roman" pitchFamily="18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College of XXXXXXXX</a:t>
            </a:r>
            <a:endParaRPr lang="en-US" altLang="en-US" sz="1400">
              <a:cs typeface="Arial" charset="0"/>
            </a:endParaRP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 rot="5400000">
            <a:off x="-1500187" y="3956050"/>
            <a:ext cx="39068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WWWWWWWWWWWWWWWWWWWWWWWWWWWWWWWWWW</a:t>
            </a:r>
            <a:endParaRPr lang="en-US" altLang="en-US" sz="1400"/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 rot="5400000">
            <a:off x="-689768" y="6782594"/>
            <a:ext cx="2286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Submitted by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SSSSSSSSSSSSSSSSSS</a:t>
            </a:r>
            <a:endParaRPr lang="en-US" altLang="en-US" sz="140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6200" y="7945438"/>
            <a:ext cx="75406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MM.</a:t>
            </a:r>
            <a:endParaRPr lang="en-US" altLang="en-US" sz="1400" b="1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 rot="5400000">
            <a:off x="-122237" y="8682038"/>
            <a:ext cx="115093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RRRR AAA</a:t>
            </a:r>
            <a:endParaRPr lang="en-US" altLang="en-US" sz="1400"/>
          </a:p>
        </p:txBody>
      </p:sp>
      <p:sp>
        <p:nvSpPr>
          <p:cNvPr id="2055" name="Text Box 3"/>
          <p:cNvSpPr txBox="1">
            <a:spLocks noChangeArrowheads="1"/>
          </p:cNvSpPr>
          <p:nvPr/>
        </p:nvSpPr>
        <p:spPr bwMode="auto">
          <a:xfrm>
            <a:off x="1082675" y="774700"/>
            <a:ext cx="53578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ar-BH" altLang="en-US" sz="1400" b="1">
                <a:latin typeface="Simplified Arabic" pitchFamily="18" charset="-78"/>
                <a:cs typeface="Simplified Arabic" pitchFamily="18" charset="-78"/>
              </a:rPr>
              <a:t> جـــــامعة البحـــــرين</a:t>
            </a:r>
            <a:endParaRPr lang="ar-SA" altLang="en-US" sz="900" b="1" i="1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001713" y="2720975"/>
            <a:ext cx="551973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500"/>
              </a:spcBef>
              <a:defRPr/>
            </a:pPr>
            <a:r>
              <a:rPr lang="en-US" sz="2200" b="1" dirty="0">
                <a:latin typeface="+mj-lt"/>
              </a:rPr>
              <a:t>WWWWWWWWWWWWWWWWWWWWWWWWWWWWWWWWWWWWWWWWWWWWWWWWWWWWW</a:t>
            </a:r>
            <a:endParaRPr lang="en-US" sz="2200" b="1" dirty="0">
              <a:latin typeface="+mj-lt"/>
              <a:cs typeface="Simplified Arabic" pitchFamily="18" charset="-78"/>
            </a:endParaRPr>
          </a:p>
        </p:txBody>
      </p:sp>
      <p:sp>
        <p:nvSpPr>
          <p:cNvPr id="2057" name="Text Box 6"/>
          <p:cNvSpPr txBox="1">
            <a:spLocks noChangeArrowheads="1"/>
          </p:cNvSpPr>
          <p:nvPr/>
        </p:nvSpPr>
        <p:spPr bwMode="auto">
          <a:xfrm>
            <a:off x="1093788" y="5457825"/>
            <a:ext cx="5334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1600" b="1">
                <a:latin typeface="Simplified Arabic" pitchFamily="18" charset="-78"/>
                <a:cs typeface="Simplified Arabic" pitchFamily="18" charset="-78"/>
              </a:rPr>
              <a:t>إعـــــــــــداد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SSSSSSSSSSSSS</a:t>
            </a:r>
            <a:endParaRPr lang="en-US" altLang="en-US" sz="18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600" dirty="0"/>
              <a:t>HHHHHHHHH</a:t>
            </a:r>
            <a:endParaRPr lang="en-US" altLang="en-US" sz="1600" dirty="0"/>
          </a:p>
        </p:txBody>
      </p:sp>
      <p:sp>
        <p:nvSpPr>
          <p:cNvPr id="2058" name="Text Box 7"/>
          <p:cNvSpPr txBox="1">
            <a:spLocks noChangeArrowheads="1"/>
          </p:cNvSpPr>
          <p:nvPr/>
        </p:nvSpPr>
        <p:spPr bwMode="auto">
          <a:xfrm>
            <a:off x="4724400" y="1423988"/>
            <a:ext cx="144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ar-SA" altLang="en-US" sz="1400" b="1"/>
              <a:t>كلية </a:t>
            </a:r>
            <a:r>
              <a:rPr lang="en-US" altLang="en-US" sz="1400" b="1"/>
              <a:t>XXXX</a:t>
            </a:r>
            <a:endParaRPr lang="en-US" altLang="en-US" sz="90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59" name="Text Box 8"/>
          <p:cNvSpPr txBox="1">
            <a:spLocks noChangeArrowheads="1"/>
          </p:cNvSpPr>
          <p:nvPr/>
        </p:nvSpPr>
        <p:spPr bwMode="auto">
          <a:xfrm>
            <a:off x="1093788" y="4232275"/>
            <a:ext cx="533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500"/>
              </a:spcBef>
              <a:buFontTx/>
              <a:buNone/>
            </a:pPr>
            <a:r>
              <a:rPr lang="ar-SA" altLang="en-US" sz="1600" dirty="0"/>
              <a:t>أطروحة مقدمة كجزء من متطلبات الحصول على درجة </a:t>
            </a:r>
            <a:r>
              <a:rPr lang="en-US" altLang="en-US" sz="1600" dirty="0"/>
              <a:t>MMMMMMMM</a:t>
            </a:r>
            <a:r>
              <a:rPr lang="ar-SA" altLang="en-US" sz="1600" dirty="0"/>
              <a:t> في </a:t>
            </a:r>
            <a:r>
              <a:rPr lang="en-US" altLang="en-US" sz="1600" dirty="0"/>
              <a:t>NNNNNNNNNN</a:t>
            </a:r>
            <a:endParaRPr lang="en-US" altLang="en-US" sz="15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60" name="Text Box 9"/>
          <p:cNvSpPr txBox="1">
            <a:spLocks noChangeArrowheads="1"/>
          </p:cNvSpPr>
          <p:nvPr/>
        </p:nvSpPr>
        <p:spPr bwMode="auto">
          <a:xfrm>
            <a:off x="1093788" y="8532813"/>
            <a:ext cx="533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ar-QA" altLang="en-US" sz="1400" b="1">
                <a:latin typeface="Simplified Arabic" pitchFamily="18" charset="-78"/>
                <a:cs typeface="Simplified Arabic" pitchFamily="18" charset="-78"/>
              </a:rPr>
              <a:t>مملك</a:t>
            </a:r>
            <a:r>
              <a:rPr lang="ar-BH" altLang="en-US" sz="1400" b="1">
                <a:latin typeface="Simplified Arabic" pitchFamily="18" charset="-78"/>
                <a:cs typeface="Simplified Arabic" pitchFamily="18" charset="-78"/>
              </a:rPr>
              <a:t>ـــــــــــــ</a:t>
            </a:r>
            <a:r>
              <a:rPr lang="ar-QA" altLang="en-US" sz="1400" b="1">
                <a:latin typeface="Simplified Arabic" pitchFamily="18" charset="-78"/>
                <a:cs typeface="Simplified Arabic" pitchFamily="18" charset="-78"/>
              </a:rPr>
              <a:t>ة البح</a:t>
            </a:r>
            <a:r>
              <a:rPr lang="ar-BH" altLang="en-US" sz="1400" b="1">
                <a:latin typeface="Simplified Arabic" pitchFamily="18" charset="-78"/>
                <a:cs typeface="Simplified Arabic" pitchFamily="18" charset="-78"/>
              </a:rPr>
              <a:t>ـــــــــــــــ</a:t>
            </a:r>
            <a:r>
              <a:rPr lang="ar-QA" altLang="en-US" sz="1400" b="1">
                <a:latin typeface="Simplified Arabic" pitchFamily="18" charset="-78"/>
                <a:cs typeface="Simplified Arabic" pitchFamily="18" charset="-78"/>
              </a:rPr>
              <a:t>رين</a:t>
            </a:r>
            <a:endParaRPr lang="en-US" altLang="en-US" sz="1400" b="1">
              <a:latin typeface="Simplified Arabic" pitchFamily="18" charset="-78"/>
              <a:cs typeface="Simplified Arabic" pitchFamily="18" charset="-7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/>
              <a:t>RRRRR</a:t>
            </a:r>
            <a:r>
              <a:rPr lang="ar-SA" altLang="en-US" sz="1400" b="1"/>
              <a:t> </a:t>
            </a:r>
            <a:r>
              <a:rPr lang="en-US" altLang="en-US" sz="1400" b="1"/>
              <a:t>AAAA</a:t>
            </a:r>
            <a:r>
              <a:rPr lang="ar-BH" altLang="en-US" sz="1400" b="1"/>
              <a:t>م</a:t>
            </a:r>
            <a:endParaRPr lang="en-US" altLang="en-US" sz="1400" b="1"/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1082675" y="6888163"/>
            <a:ext cx="53578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1600" b="1">
                <a:latin typeface="Simplified Arabic" pitchFamily="18" charset="-78"/>
                <a:cs typeface="Simplified Arabic" pitchFamily="18" charset="-78"/>
              </a:rPr>
              <a:t>إشـــــــــــراف</a:t>
            </a:r>
            <a:endParaRPr lang="en-US" altLang="en-US" sz="1600">
              <a:latin typeface="Simplified Arabic" pitchFamily="18" charset="-78"/>
              <a:cs typeface="Simplified Arabic" pitchFamily="18" charset="-7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1800" b="1"/>
              <a:t>د. </a:t>
            </a:r>
            <a:r>
              <a:rPr lang="en-US" altLang="en-US" sz="1800" b="1"/>
              <a:t>BBBBBBBBBBBBBB</a:t>
            </a:r>
            <a:endParaRPr lang="en-US" altLang="en-US" sz="18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/>
              <a:t>JJJJJJJJJJJJJJJJJJJJ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SA" altLang="en-US" sz="1600"/>
              <a:t>جامعة البحرين</a:t>
            </a:r>
            <a:endParaRPr lang="en-US" altLang="en-US" sz="1600"/>
          </a:p>
        </p:txBody>
      </p:sp>
      <p:sp>
        <p:nvSpPr>
          <p:cNvPr id="2062" name="Text Box 16"/>
          <p:cNvSpPr txBox="1">
            <a:spLocks noChangeArrowheads="1"/>
          </p:cNvSpPr>
          <p:nvPr/>
        </p:nvSpPr>
        <p:spPr bwMode="auto">
          <a:xfrm>
            <a:off x="549275" y="1423988"/>
            <a:ext cx="23574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BH" altLang="en-US" sz="1400" b="1"/>
              <a:t>قسم </a:t>
            </a:r>
            <a:r>
              <a:rPr lang="en-US" altLang="en-US" sz="1400" b="1"/>
              <a:t>YYYYYYYYY</a:t>
            </a:r>
            <a:endParaRPr lang="en-US" altLang="en-US" sz="1400"/>
          </a:p>
        </p:txBody>
      </p:sp>
      <p:sp>
        <p:nvSpPr>
          <p:cNvPr id="2063" name="Rectangle 3"/>
          <p:cNvSpPr>
            <a:spLocks noChangeArrowheads="1"/>
          </p:cNvSpPr>
          <p:nvPr/>
        </p:nvSpPr>
        <p:spPr bwMode="auto">
          <a:xfrm>
            <a:off x="1074738" y="560388"/>
            <a:ext cx="5372100" cy="86804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BH" altLang="en-US" sz="2400"/>
          </a:p>
        </p:txBody>
      </p:sp>
      <p:pic>
        <p:nvPicPr>
          <p:cNvPr id="2064" name="Picture 12" descr="Bahrain University black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049338"/>
            <a:ext cx="8255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95E1CECED98346BEADDBD07BB8BC14" ma:contentTypeVersion="14" ma:contentTypeDescription="Create a new document." ma:contentTypeScope="" ma:versionID="f3f609b9c12447ae1394facdc7bfc76b">
  <xsd:schema xmlns:xsd="http://www.w3.org/2001/XMLSchema" xmlns:xs="http://www.w3.org/2001/XMLSchema" xmlns:p="http://schemas.microsoft.com/office/2006/metadata/properties" xmlns:ns3="9f9ff262-e85c-4dc0-b965-da7620409bc7" xmlns:ns4="867d1ab2-11bc-4183-92d2-854a1c34d4c6" targetNamespace="http://schemas.microsoft.com/office/2006/metadata/properties" ma:root="true" ma:fieldsID="845c5b37d76a61d39f88059628f28658" ns3:_="" ns4:_="">
    <xsd:import namespace="9f9ff262-e85c-4dc0-b965-da7620409bc7"/>
    <xsd:import namespace="867d1ab2-11bc-4183-92d2-854a1c34d4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ff262-e85c-4dc0-b965-da7620409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d1ab2-11bc-4183-92d2-854a1c34d4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79EDB6-5EA9-4872-9D57-405D29C425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9ff262-e85c-4dc0-b965-da7620409bc7"/>
    <ds:schemaRef ds:uri="867d1ab2-11bc-4183-92d2-854a1c34d4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050365-978A-434B-B307-3DEA21A378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F2D717-9F9D-4912-B508-8112C0329143}">
  <ds:schemaRefs>
    <ds:schemaRef ds:uri="867d1ab2-11bc-4183-92d2-854a1c34d4c6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9f9ff262-e85c-4dc0-b965-da7620409bc7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2188</TotalTime>
  <Words>54</Words>
  <Application>Microsoft Office PowerPoint</Application>
  <PresentationFormat>A4 Paper (210x297 mm)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Simplified Arabic</vt:lpstr>
      <vt:lpstr>Times New Roman</vt:lpstr>
      <vt:lpstr>Default Design</vt:lpstr>
      <vt:lpstr>PowerPoint Presentation</vt:lpstr>
      <vt:lpstr>PowerPoint Presentation</vt:lpstr>
    </vt:vector>
  </TitlesOfParts>
  <Company>Arabian Gulf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Sultan Harban</dc:creator>
  <cp:lastModifiedBy>Mrs. NOORA ABDULLA SANAD ALKHARSAN</cp:lastModifiedBy>
  <cp:revision>246</cp:revision>
  <cp:lastPrinted>2017-12-03T15:22:23Z</cp:lastPrinted>
  <dcterms:created xsi:type="dcterms:W3CDTF">2002-12-11T05:32:42Z</dcterms:created>
  <dcterms:modified xsi:type="dcterms:W3CDTF">2021-06-22T16:17:06Z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0x0101007A95E1CECED98346BEADDBD07BB8BC14</vt:lpwstr>
  </property>
</Properties>
</file>