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6858000" cy="9906000" type="A4"/>
  <p:notesSz cx="7315200" cy="96012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29" d="100"/>
          <a:sy n="29" d="100"/>
        </p:scale>
        <p:origin x="736" y="4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44963" y="0"/>
            <a:ext cx="317023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t" anchorCtr="0" compatLnSpc="1">
            <a:prstTxWarp prst="textNoShape">
              <a:avLst/>
            </a:prstTxWarp>
          </a:bodyPr>
          <a:lstStyle>
            <a:lvl1pPr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0" y="0"/>
            <a:ext cx="31702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t" anchorCtr="0" compatLnSpc="1">
            <a:prstTxWarp prst="textNoShape">
              <a:avLst/>
            </a:prstTxWarp>
          </a:bodyPr>
          <a:lstStyle>
            <a:lvl1pPr algn="l"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144963" y="9123363"/>
            <a:ext cx="3170237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b" anchorCtr="0" compatLnSpc="1">
            <a:prstTxWarp prst="textNoShape">
              <a:avLst/>
            </a:prstTxWarp>
          </a:bodyPr>
          <a:lstStyle>
            <a:lvl1pPr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9123363"/>
            <a:ext cx="317023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b" anchorCtr="0" compatLnSpc="1">
            <a:prstTxWarp prst="textNoShape">
              <a:avLst/>
            </a:prstTxWarp>
          </a:bodyPr>
          <a:lstStyle>
            <a:lvl1pPr algn="l" defTabSz="932420">
              <a:defRPr sz="1200"/>
            </a:lvl1pPr>
          </a:lstStyle>
          <a:p>
            <a:pPr>
              <a:defRPr/>
            </a:pPr>
            <a:fld id="{ECB971AE-9798-4A7D-A3B5-EA77A78BC91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04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1788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11413" y="719138"/>
            <a:ext cx="2493962" cy="3603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2475"/>
            <a:ext cx="5851525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1788" y="9120188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58C9DFC4-9D00-4611-A17D-80E1FC085C64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94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BE674C-84A5-4C4A-8EA0-C01EB4E0F6B0}" type="slidenum">
              <a:rPr lang="ar-SA" altLang="en-US" smtClean="0">
                <a:cs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cs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0BA0D-FA5E-4FC6-B8DD-8C8E49B5596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71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23741-313B-44D7-AC8C-D727ECAEB0D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76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A02C-8EB1-49F9-B40B-6C83921861A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32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8E415-453B-4466-8EF0-E3293E02FA1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6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01291-6069-4FB3-BDE1-3B517D4458D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4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038AD-59A8-4600-BF59-0EF93F4763F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6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B2391-7714-4946-9772-FCE4B366BB38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0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4B0A9-A58D-4257-81CC-CF10DAD4A72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4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7B74A-BD09-4DB3-A15C-C303480040D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8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6277-8FB1-4337-B96E-905F1FFFF45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4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B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8A391-7653-434C-AD1E-97005B3B1B6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61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fld id="{1A835E57-1922-4BA5-8762-16EC8339C57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BH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76200" y="200025"/>
            <a:ext cx="6448425" cy="9217025"/>
            <a:chOff x="76200" y="200025"/>
            <a:chExt cx="6448425" cy="9217025"/>
          </a:xfrm>
        </p:grpSpPr>
        <p:sp>
          <p:nvSpPr>
            <p:cNvPr id="2051" name="Text Box 2"/>
            <p:cNvSpPr txBox="1">
              <a:spLocks noChangeArrowheads="1"/>
            </p:cNvSpPr>
            <p:nvPr/>
          </p:nvSpPr>
          <p:spPr bwMode="auto">
            <a:xfrm>
              <a:off x="1206500" y="762000"/>
              <a:ext cx="5256213" cy="222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400" b="1"/>
                <a:t>UNIVERSITY OF BAHRAIN </a:t>
              </a:r>
              <a:endParaRPr lang="ar-BH" altLang="en-US" sz="1400" b="1">
                <a:cs typeface="Times New Roman" pitchFamily="18" charset="0"/>
              </a:endParaRPr>
            </a:p>
          </p:txBody>
        </p:sp>
        <p:sp>
          <p:nvSpPr>
            <p:cNvPr id="2052" name="Rectangle 3"/>
            <p:cNvSpPr>
              <a:spLocks noChangeArrowheads="1"/>
            </p:cNvSpPr>
            <p:nvPr/>
          </p:nvSpPr>
          <p:spPr bwMode="auto">
            <a:xfrm>
              <a:off x="1152525" y="558800"/>
              <a:ext cx="5372100" cy="868045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ar-BH" altLang="en-US" sz="24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179513" y="2792413"/>
              <a:ext cx="5313362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GB" altLang="en-US" sz="2200" b="1"/>
                <a:t>WWWWWWWWWWWWWWWWWWWWWWWWWWWWWWWWWWWWWWWWWWWWWWWWWWWWWWWWWWWWWW</a:t>
              </a:r>
              <a:endParaRPr lang="en-US" altLang="en-US" sz="2200"/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225550" y="4645025"/>
              <a:ext cx="5257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A Thesis Submitted in Partial Fulfilment of the Requirements for the MMM Degree in NNNNNNNNNNNNNNNN</a:t>
              </a:r>
              <a:endParaRPr lang="en-US" altLang="en-US" sz="1400"/>
            </a:p>
          </p:txBody>
        </p:sp>
        <p:sp>
          <p:nvSpPr>
            <p:cNvPr id="2055" name="Text Box 6"/>
            <p:cNvSpPr txBox="1">
              <a:spLocks noChangeArrowheads="1"/>
            </p:cNvSpPr>
            <p:nvPr/>
          </p:nvSpPr>
          <p:spPr bwMode="auto">
            <a:xfrm>
              <a:off x="1179513" y="5624513"/>
              <a:ext cx="5303837" cy="862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Submitted by</a:t>
              </a:r>
              <a:endParaRPr lang="en-US" altLang="en-US" sz="1800"/>
            </a:p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SSSSSSSSSSSSSSSS</a:t>
              </a:r>
              <a:endParaRPr lang="en-US" altLang="en-US" sz="1800"/>
            </a:p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GB" altLang="en-US" sz="1400"/>
                <a:t>HHHHHHHHHHH</a:t>
              </a:r>
              <a:endParaRPr lang="en-US" altLang="en-US" sz="1400"/>
            </a:p>
          </p:txBody>
        </p:sp>
        <p:sp>
          <p:nvSpPr>
            <p:cNvPr id="2056" name="Text Box 9"/>
            <p:cNvSpPr txBox="1">
              <a:spLocks noChangeArrowheads="1"/>
            </p:cNvSpPr>
            <p:nvPr/>
          </p:nvSpPr>
          <p:spPr bwMode="auto">
            <a:xfrm>
              <a:off x="1112838" y="6897688"/>
              <a:ext cx="5357812" cy="107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Supervised by</a:t>
              </a:r>
              <a:endParaRPr lang="en-US" altLang="en-US" sz="1800"/>
            </a:p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GB" altLang="en-US" sz="1800" b="1"/>
                <a:t>Dr. </a:t>
              </a:r>
              <a:r>
                <a:rPr lang="en-US" altLang="en-US" sz="1800" b="1"/>
                <a:t>BBBBBBBBB</a:t>
              </a:r>
              <a:endParaRPr lang="en-US" altLang="en-US" sz="1800"/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(JJJJJJJJJJJJJ Professor)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University of Bahrain</a:t>
              </a:r>
            </a:p>
          </p:txBody>
        </p:sp>
        <p:sp>
          <p:nvSpPr>
            <p:cNvPr id="2057" name="Text Box 10"/>
            <p:cNvSpPr txBox="1">
              <a:spLocks noChangeArrowheads="1"/>
            </p:cNvSpPr>
            <p:nvPr/>
          </p:nvSpPr>
          <p:spPr bwMode="auto">
            <a:xfrm>
              <a:off x="1204913" y="8561388"/>
              <a:ext cx="5257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 </a:t>
              </a:r>
              <a:r>
                <a:rPr lang="en-GB" altLang="en-US" sz="1400" b="1"/>
                <a:t>Kingdom of Bahrain</a:t>
              </a:r>
            </a:p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/>
                <a:t>RRRR AAAA</a:t>
              </a:r>
              <a:endParaRPr lang="en-US" altLang="en-US" sz="1400"/>
            </a:p>
          </p:txBody>
        </p:sp>
        <p:sp>
          <p:nvSpPr>
            <p:cNvPr id="2058" name="Text Box 16"/>
            <p:cNvSpPr txBox="1">
              <a:spLocks noChangeArrowheads="1"/>
            </p:cNvSpPr>
            <p:nvPr/>
          </p:nvSpPr>
          <p:spPr bwMode="auto">
            <a:xfrm>
              <a:off x="1244600" y="1354138"/>
              <a:ext cx="18351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GB" altLang="en-US" sz="1200" b="1"/>
                <a:t>College of XXXXXXXXXXXXX</a:t>
              </a:r>
              <a:endParaRPr lang="en-US" altLang="en-US" sz="1200"/>
            </a:p>
          </p:txBody>
        </p:sp>
        <p:sp>
          <p:nvSpPr>
            <p:cNvPr id="2059" name="Text Box 17"/>
            <p:cNvSpPr txBox="1">
              <a:spLocks noChangeArrowheads="1"/>
            </p:cNvSpPr>
            <p:nvPr/>
          </p:nvSpPr>
          <p:spPr bwMode="auto">
            <a:xfrm>
              <a:off x="4518025" y="1354138"/>
              <a:ext cx="19970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>
                <a:spcBef>
                  <a:spcPct val="0"/>
                </a:spcBef>
                <a:buFontTx/>
                <a:buNone/>
              </a:pPr>
              <a:r>
                <a:rPr lang="en-US" altLang="en-US" sz="1200" b="1"/>
                <a:t>Department of YYYYYYYYYYYYY </a:t>
              </a:r>
              <a:endParaRPr lang="en-US" altLang="en-US" sz="1200"/>
            </a:p>
          </p:txBody>
        </p:sp>
        <p:pic>
          <p:nvPicPr>
            <p:cNvPr id="2060" name="Picture 12" descr="Bahrain University black LOGO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7725" y="1095375"/>
              <a:ext cx="827088" cy="97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1" name="Text Box 5"/>
            <p:cNvSpPr txBox="1">
              <a:spLocks noChangeArrowheads="1"/>
            </p:cNvSpPr>
            <p:nvPr/>
          </p:nvSpPr>
          <p:spPr bwMode="auto">
            <a:xfrm rot="5400000">
              <a:off x="-582612" y="1011237"/>
              <a:ext cx="2071688" cy="449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400" b="1"/>
                <a:t>University of Bahrain</a:t>
              </a:r>
              <a:endParaRPr lang="ar-BH" altLang="en-US" sz="1400" b="1">
                <a:cs typeface="Times New Roman" pitchFamily="18" charset="0"/>
              </a:endParaRPr>
            </a:p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/>
                <a:t>College of xxxxxxxxxx</a:t>
              </a:r>
              <a:endParaRPr lang="en-US" altLang="en-US" sz="1400">
                <a:cs typeface="Arial" charset="0"/>
              </a:endParaRPr>
            </a:p>
          </p:txBody>
        </p:sp>
        <p:sp>
          <p:nvSpPr>
            <p:cNvPr id="2062" name="Text Box 5"/>
            <p:cNvSpPr txBox="1">
              <a:spLocks noChangeArrowheads="1"/>
            </p:cNvSpPr>
            <p:nvPr/>
          </p:nvSpPr>
          <p:spPr bwMode="auto">
            <a:xfrm rot="5400000">
              <a:off x="-1500187" y="3956162"/>
              <a:ext cx="3906838" cy="534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/>
                <a:t>WWWWWWWWWWWWWWWWWWWWWWWWWWWWWWWWWWWWW</a:t>
              </a:r>
              <a:endParaRPr lang="en-US" altLang="en-US" sz="1400"/>
            </a:p>
          </p:txBody>
        </p:sp>
        <p:sp>
          <p:nvSpPr>
            <p:cNvPr id="2063" name="Text Box 5"/>
            <p:cNvSpPr txBox="1">
              <a:spLocks noChangeArrowheads="1"/>
            </p:cNvSpPr>
            <p:nvPr/>
          </p:nvSpPr>
          <p:spPr bwMode="auto">
            <a:xfrm rot="5400000">
              <a:off x="-689768" y="6782594"/>
              <a:ext cx="2286000" cy="534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Submitted by</a:t>
              </a:r>
            </a:p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/>
                <a:t>Ehab Juma Adwan</a:t>
              </a:r>
              <a:endParaRPr lang="en-US" altLang="en-US" sz="1400"/>
            </a:p>
          </p:txBody>
        </p:sp>
        <p:sp>
          <p:nvSpPr>
            <p:cNvPr id="2064" name="Text Box 5"/>
            <p:cNvSpPr txBox="1">
              <a:spLocks noChangeArrowheads="1"/>
            </p:cNvSpPr>
            <p:nvPr/>
          </p:nvSpPr>
          <p:spPr bwMode="auto">
            <a:xfrm>
              <a:off x="76200" y="7946117"/>
              <a:ext cx="754063" cy="319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/>
                <a:t>MM.</a:t>
              </a:r>
              <a:endParaRPr lang="en-US" altLang="en-US" sz="1400" b="1"/>
            </a:p>
          </p:txBody>
        </p:sp>
        <p:sp>
          <p:nvSpPr>
            <p:cNvPr id="2065" name="Text Box 5"/>
            <p:cNvSpPr txBox="1">
              <a:spLocks noChangeArrowheads="1"/>
            </p:cNvSpPr>
            <p:nvPr/>
          </p:nvSpPr>
          <p:spPr bwMode="auto">
            <a:xfrm rot="5400000">
              <a:off x="-122237" y="8682038"/>
              <a:ext cx="1150937" cy="319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rtl="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/>
                <a:t>April 2017</a:t>
              </a:r>
              <a:endParaRPr lang="en-US" altLang="en-US" sz="14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95E1CECED98346BEADDBD07BB8BC14" ma:contentTypeVersion="14" ma:contentTypeDescription="Create a new document." ma:contentTypeScope="" ma:versionID="f3f609b9c12447ae1394facdc7bfc76b">
  <xsd:schema xmlns:xsd="http://www.w3.org/2001/XMLSchema" xmlns:xs="http://www.w3.org/2001/XMLSchema" xmlns:p="http://schemas.microsoft.com/office/2006/metadata/properties" xmlns:ns3="9f9ff262-e85c-4dc0-b965-da7620409bc7" xmlns:ns4="867d1ab2-11bc-4183-92d2-854a1c34d4c6" targetNamespace="http://schemas.microsoft.com/office/2006/metadata/properties" ma:root="true" ma:fieldsID="845c5b37d76a61d39f88059628f28658" ns3:_="" ns4:_="">
    <xsd:import namespace="9f9ff262-e85c-4dc0-b965-da7620409bc7"/>
    <xsd:import namespace="867d1ab2-11bc-4183-92d2-854a1c34d4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ff262-e85c-4dc0-b965-da7620409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d1ab2-11bc-4183-92d2-854a1c34d4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C3A0E8-A307-42AF-A12C-4CF6BD0DD4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9ff262-e85c-4dc0-b965-da7620409bc7"/>
    <ds:schemaRef ds:uri="867d1ab2-11bc-4183-92d2-854a1c34d4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0A7135-66F6-4082-BB1F-7FC040F91C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969C85-6B8F-45DD-A6A3-5C0B8A627837}">
  <ds:schemaRefs>
    <ds:schemaRef ds:uri="http://purl.org/dc/elements/1.1/"/>
    <ds:schemaRef ds:uri="http://schemas.openxmlformats.org/package/2006/metadata/core-properties"/>
    <ds:schemaRef ds:uri="9f9ff262-e85c-4dc0-b965-da7620409bc7"/>
    <ds:schemaRef ds:uri="867d1ab2-11bc-4183-92d2-854a1c34d4c6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64</Words>
  <Application>Microsoft Office PowerPoint</Application>
  <PresentationFormat>A4 Paper (210x297 mm)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Arabian Gulf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Sultan Harban</dc:creator>
  <cp:lastModifiedBy>Mrs. NOORA ABDULLA SANAD ALKHARSAN</cp:lastModifiedBy>
  <cp:revision>259</cp:revision>
  <cp:lastPrinted>2017-12-03T15:22:23Z</cp:lastPrinted>
  <dcterms:created xsi:type="dcterms:W3CDTF">2002-12-11T05:32:42Z</dcterms:created>
  <dcterms:modified xsi:type="dcterms:W3CDTF">2021-06-22T20:38:05Z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0x0101007A95E1CECED98346BEADDBD07BB8BC14</vt:lpwstr>
  </property>
</Properties>
</file>